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2744DB4-4FE9-4EF5-85F4-663118AF53D1}">
          <p14:sldIdLst>
            <p14:sldId id="256"/>
            <p14:sldId id="257"/>
            <p14:sldId id="259"/>
            <p14:sldId id="260"/>
            <p14:sldId id="261"/>
          </p14:sldIdLst>
        </p14:section>
        <p14:section name="Раздел без заголовка" id="{EBDE42D5-7242-4D5C-9D89-71A20370BB98}">
          <p14:sldIdLst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CC2564-1255-4326-8BAE-36A56D0275F4}" type="datetimeFigureOut">
              <a:rPr lang="ru-RU" smtClean="0"/>
              <a:t>20.05.2025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D4AC3D-4127-423A-96A7-9CD43C1BFBB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052545"/>
            <a:ext cx="4752527" cy="882119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sz="2400" b="1" dirty="0" smtClean="0"/>
              <a:t>Автор: Голубева Татьяна Михайловна, </a:t>
            </a:r>
          </a:p>
          <a:p>
            <a:pPr algn="r"/>
            <a:r>
              <a:rPr lang="ru-RU" sz="2400" b="1" dirty="0" smtClean="0"/>
              <a:t>повар МБОУ «Октябрьскоготнянская СОШ»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/>
            </a:r>
            <a:br>
              <a:rPr lang="ru-RU" sz="3600" b="1" dirty="0"/>
            </a:b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4"/>
            <a:ext cx="7175351" cy="4520793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800" dirty="0" smtClean="0"/>
              <a:t>МБОУ «Октябрьскоготнянская СОШ»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/>
              <a:t/>
            </a:r>
            <a:br>
              <a:rPr lang="ru-RU" sz="2600" dirty="0"/>
            </a:br>
            <a:r>
              <a:rPr lang="ru-RU" sz="2600" dirty="0" smtClean="0"/>
              <a:t>«ЗАВТРАК </a:t>
            </a:r>
            <a:r>
              <a:rPr lang="ru-RU" sz="2600" dirty="0" smtClean="0"/>
              <a:t>В </a:t>
            </a:r>
            <a:r>
              <a:rPr lang="ru-RU" sz="2600" dirty="0" smtClean="0"/>
              <a:t>ШКОЛЬНОЙ СТОЛОВОЙ»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55742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4797152"/>
            <a:ext cx="7478216" cy="129614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Проведение подготовительной работы, в процессе которой повар осуществляет мойку необходимых овощей </a:t>
            </a:r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92696"/>
            <a:ext cx="2792589" cy="37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2792584" cy="37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809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4797152"/>
            <a:ext cx="7478216" cy="129614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Проведение подготовительной работы, в процессе которой повар осуществляет чистку необходимых овощей 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2792584" cy="37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70118"/>
            <a:ext cx="2792588" cy="37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14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4797152"/>
            <a:ext cx="7478216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Процесс приготовления блюда</a:t>
            </a:r>
            <a:endParaRPr lang="ru-RU" sz="20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188" y="836712"/>
            <a:ext cx="6149010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08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4797152"/>
            <a:ext cx="7478216" cy="129614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Процесс приготовления блюда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4" r="8024"/>
          <a:stretch/>
        </p:blipFill>
        <p:spPr>
          <a:xfrm>
            <a:off x="1526947" y="764704"/>
            <a:ext cx="6079492" cy="348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5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9" y="4653136"/>
            <a:ext cx="6902152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ПРИЯТНОГО АППЕТИТА!</a:t>
            </a:r>
            <a:endParaRPr lang="ru-RU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836712"/>
            <a:ext cx="4633382" cy="347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0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</TotalTime>
  <Words>17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Georgia</vt:lpstr>
      <vt:lpstr>Trebuchet MS</vt:lpstr>
      <vt:lpstr>Воздушный поток</vt:lpstr>
      <vt:lpstr>МБОУ «Октябрьскоготнянская СОШ»      «ЗАВТРАК В ШКОЛЬНОЙ СТОЛОВОЙ»</vt:lpstr>
      <vt:lpstr> Проведение подготовительной работы, в процессе которой повар осуществляет мойку необходимых овощей </vt:lpstr>
      <vt:lpstr> Проведение подготовительной работы, в процессе которой повар осуществляет чистку необходимых овощей </vt:lpstr>
      <vt:lpstr> Процесс приготовления блюда</vt:lpstr>
      <vt:lpstr> Процесс приготовления блюда</vt:lpstr>
      <vt:lpstr> ПРИЯТНОГО АППЕТИТА!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«Октябрьскоготнянская СОШ»      «ЗАВТРАК в ШКОЛЬНОЙ СТОЛОВОЙ»</dc:title>
  <dc:creator>user</dc:creator>
  <cp:lastModifiedBy>user</cp:lastModifiedBy>
  <cp:revision>4</cp:revision>
  <dcterms:created xsi:type="dcterms:W3CDTF">2025-05-20T07:24:40Z</dcterms:created>
  <dcterms:modified xsi:type="dcterms:W3CDTF">2025-05-20T08:12:39Z</dcterms:modified>
</cp:coreProperties>
</file>